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50" r:id="rId2"/>
    <p:sldMasterId id="2147483652" r:id="rId3"/>
  </p:sldMasterIdLst>
  <p:sldIdLst>
    <p:sldId id="260" r:id="rId4"/>
    <p:sldId id="258" r:id="rId5"/>
    <p:sldId id="259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01E044BB-0FEA-474C-8E78-1D3C2FC45071}">
          <p14:sldIdLst>
            <p14:sldId id="260"/>
          </p14:sldIdLst>
        </p14:section>
        <p14:section name="Divider Page" id="{79EF79E7-F59A-4680-A454-B9EC8D0DEFF0}">
          <p14:sldIdLst>
            <p14:sldId id="258"/>
          </p14:sldIdLst>
        </p14:section>
        <p14:section name="Content Page" id="{23DE2223-F932-4C93-B49D-A399D5A8B1C5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FB40-91C2-4C4A-B01C-BBD3DEE02634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7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16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66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E45-BC4C-4D53-B4C3-91AAF1ECE19E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66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20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8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56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45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0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44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56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FB40-91C2-4C4A-B01C-BBD3DEE02634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297" y="228600"/>
              <a:ext cx="1934636" cy="502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81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BE45-BC4C-4D53-B4C3-91AAF1ECE19E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297" y="228600"/>
              <a:ext cx="1934636" cy="502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002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868D-10AC-4596-AE22-114F48EB490B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03" y="219607"/>
              <a:ext cx="1919397" cy="5601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25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6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45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2_Custom Design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Nutcha Meesuwan</cp:lastModifiedBy>
  <cp:revision>5</cp:revision>
  <dcterms:created xsi:type="dcterms:W3CDTF">2016-08-15T08:52:23Z</dcterms:created>
  <dcterms:modified xsi:type="dcterms:W3CDTF">2016-08-22T09:42:16Z</dcterms:modified>
</cp:coreProperties>
</file>